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Papyrus"/>
        <a:ea typeface="Papyrus"/>
        <a:cs typeface="Papyrus"/>
        <a:sym typeface="Papyrus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Papyrus"/>
        <a:ea typeface="Papyrus"/>
        <a:cs typeface="Papyrus"/>
        <a:sym typeface="Papyrus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Papyrus"/>
        <a:ea typeface="Papyrus"/>
        <a:cs typeface="Papyrus"/>
        <a:sym typeface="Papyrus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Papyrus"/>
        <a:ea typeface="Papyrus"/>
        <a:cs typeface="Papyrus"/>
        <a:sym typeface="Papyrus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Papyrus"/>
        <a:ea typeface="Papyrus"/>
        <a:cs typeface="Papyrus"/>
        <a:sym typeface="Papyrus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Papyrus"/>
        <a:ea typeface="Papyrus"/>
        <a:cs typeface="Papyrus"/>
        <a:sym typeface="Papyrus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Papyrus"/>
        <a:ea typeface="Papyrus"/>
        <a:cs typeface="Papyrus"/>
        <a:sym typeface="Papyrus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Papyrus"/>
        <a:ea typeface="Papyrus"/>
        <a:cs typeface="Papyrus"/>
        <a:sym typeface="Papyrus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Papyrus"/>
        <a:ea typeface="Papyrus"/>
        <a:cs typeface="Papyrus"/>
        <a:sym typeface="Papyru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pyrus"/>
          <a:ea typeface="Papyrus"/>
          <a:cs typeface="Papyrus"/>
        </a:font>
        <a:srgbClr val="3E231A"/>
      </a:tcTxStyle>
      <a:tcStyle>
        <a:tcBdr>
          <a:left>
            <a:ln w="12700" cap="flat">
              <a:solidFill>
                <a:srgbClr val="24383E"/>
              </a:solidFill>
              <a:prstDash val="solid"/>
              <a:round/>
            </a:ln>
          </a:left>
          <a:right>
            <a:ln w="12700" cap="flat">
              <a:solidFill>
                <a:srgbClr val="24383E"/>
              </a:solidFill>
              <a:prstDash val="solid"/>
              <a:round/>
            </a:ln>
          </a:right>
          <a:top>
            <a:ln w="12700" cap="flat">
              <a:solidFill>
                <a:srgbClr val="24383E"/>
              </a:solidFill>
              <a:prstDash val="solid"/>
              <a:round/>
            </a:ln>
          </a:top>
          <a:bottom>
            <a:ln w="12700" cap="flat">
              <a:solidFill>
                <a:srgbClr val="24383E"/>
              </a:solidFill>
              <a:prstDash val="solid"/>
              <a:round/>
            </a:ln>
          </a:bottom>
          <a:insideH>
            <a:ln w="12700" cap="flat">
              <a:solidFill>
                <a:srgbClr val="24383E"/>
              </a:solidFill>
              <a:prstDash val="solid"/>
              <a:round/>
            </a:ln>
          </a:insideH>
          <a:insideV>
            <a:ln w="12700" cap="flat">
              <a:solidFill>
                <a:srgbClr val="24383E"/>
              </a:solidFill>
              <a:prstDash val="solid"/>
              <a:round/>
            </a:ln>
          </a:insideV>
        </a:tcBdr>
        <a:fill>
          <a:solidFill>
            <a:srgbClr val="D4DAE2"/>
          </a:solidFill>
        </a:fill>
      </a:tcStyle>
    </a:wholeTbl>
    <a:band2H>
      <a:tcTxStyle b="def" i="def"/>
      <a:tcStyle>
        <a:tcBdr/>
        <a:fill>
          <a:solidFill>
            <a:srgbClr val="EBEDF1"/>
          </a:solidFill>
        </a:fill>
      </a:tcStyle>
    </a:band2H>
    <a:firstCol>
      <a:tcTxStyle b="on" i="off">
        <a:font>
          <a:latin typeface="Papyrus"/>
          <a:ea typeface="Papyrus"/>
          <a:cs typeface="Papyrus"/>
        </a:font>
        <a:srgbClr val="24383E"/>
      </a:tcTxStyle>
      <a:tcStyle>
        <a:tcBdr>
          <a:left>
            <a:ln w="12700" cap="flat">
              <a:solidFill>
                <a:srgbClr val="24383E"/>
              </a:solidFill>
              <a:prstDash val="solid"/>
              <a:round/>
            </a:ln>
          </a:left>
          <a:right>
            <a:ln w="12700" cap="flat">
              <a:solidFill>
                <a:srgbClr val="24383E"/>
              </a:solidFill>
              <a:prstDash val="solid"/>
              <a:round/>
            </a:ln>
          </a:right>
          <a:top>
            <a:ln w="12700" cap="flat">
              <a:solidFill>
                <a:srgbClr val="24383E"/>
              </a:solidFill>
              <a:prstDash val="solid"/>
              <a:round/>
            </a:ln>
          </a:top>
          <a:bottom>
            <a:ln w="12700" cap="flat">
              <a:solidFill>
                <a:srgbClr val="24383E"/>
              </a:solidFill>
              <a:prstDash val="solid"/>
              <a:round/>
            </a:ln>
          </a:bottom>
          <a:insideH>
            <a:ln w="12700" cap="flat">
              <a:solidFill>
                <a:srgbClr val="24383E"/>
              </a:solidFill>
              <a:prstDash val="solid"/>
              <a:round/>
            </a:ln>
          </a:insideH>
          <a:insideV>
            <a:ln w="12700" cap="flat">
              <a:solidFill>
                <a:srgbClr val="24383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apyrus"/>
          <a:ea typeface="Papyrus"/>
          <a:cs typeface="Papyrus"/>
        </a:font>
        <a:srgbClr val="24383E"/>
      </a:tcTxStyle>
      <a:tcStyle>
        <a:tcBdr>
          <a:left>
            <a:ln w="12700" cap="flat">
              <a:solidFill>
                <a:srgbClr val="24383E"/>
              </a:solidFill>
              <a:prstDash val="solid"/>
              <a:round/>
            </a:ln>
          </a:left>
          <a:right>
            <a:ln w="12700" cap="flat">
              <a:solidFill>
                <a:srgbClr val="24383E"/>
              </a:solidFill>
              <a:prstDash val="solid"/>
              <a:round/>
            </a:ln>
          </a:right>
          <a:top>
            <a:ln w="38100" cap="flat">
              <a:solidFill>
                <a:srgbClr val="24383E"/>
              </a:solidFill>
              <a:prstDash val="solid"/>
              <a:round/>
            </a:ln>
          </a:top>
          <a:bottom>
            <a:ln w="12700" cap="flat">
              <a:solidFill>
                <a:srgbClr val="24383E"/>
              </a:solidFill>
              <a:prstDash val="solid"/>
              <a:round/>
            </a:ln>
          </a:bottom>
          <a:insideH>
            <a:ln w="12700" cap="flat">
              <a:solidFill>
                <a:srgbClr val="24383E"/>
              </a:solidFill>
              <a:prstDash val="solid"/>
              <a:round/>
            </a:ln>
          </a:insideH>
          <a:insideV>
            <a:ln w="12700" cap="flat">
              <a:solidFill>
                <a:srgbClr val="24383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Papyrus"/>
          <a:ea typeface="Papyrus"/>
          <a:cs typeface="Papyrus"/>
        </a:font>
        <a:srgbClr val="24383E"/>
      </a:tcTxStyle>
      <a:tcStyle>
        <a:tcBdr>
          <a:left>
            <a:ln w="12700" cap="flat">
              <a:solidFill>
                <a:srgbClr val="24383E"/>
              </a:solidFill>
              <a:prstDash val="solid"/>
              <a:round/>
            </a:ln>
          </a:left>
          <a:right>
            <a:ln w="12700" cap="flat">
              <a:solidFill>
                <a:srgbClr val="24383E"/>
              </a:solidFill>
              <a:prstDash val="solid"/>
              <a:round/>
            </a:ln>
          </a:right>
          <a:top>
            <a:ln w="12700" cap="flat">
              <a:solidFill>
                <a:srgbClr val="24383E"/>
              </a:solidFill>
              <a:prstDash val="solid"/>
              <a:round/>
            </a:ln>
          </a:top>
          <a:bottom>
            <a:ln w="38100" cap="flat">
              <a:solidFill>
                <a:srgbClr val="24383E"/>
              </a:solidFill>
              <a:prstDash val="solid"/>
              <a:round/>
            </a:ln>
          </a:bottom>
          <a:insideH>
            <a:ln w="12700" cap="flat">
              <a:solidFill>
                <a:srgbClr val="24383E"/>
              </a:solidFill>
              <a:prstDash val="solid"/>
              <a:round/>
            </a:ln>
          </a:insideH>
          <a:insideV>
            <a:ln w="12700" cap="flat">
              <a:solidFill>
                <a:srgbClr val="24383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pyrus"/>
          <a:ea typeface="Papyrus"/>
          <a:cs typeface="Papyrus"/>
        </a:font>
        <a:srgbClr val="3E231A"/>
      </a:tcTxStyle>
      <a:tcStyle>
        <a:tcBdr>
          <a:left>
            <a:ln w="12700" cap="flat">
              <a:solidFill>
                <a:srgbClr val="24383E"/>
              </a:solidFill>
              <a:prstDash val="solid"/>
              <a:round/>
            </a:ln>
          </a:left>
          <a:right>
            <a:ln w="12700" cap="flat">
              <a:solidFill>
                <a:srgbClr val="24383E"/>
              </a:solidFill>
              <a:prstDash val="solid"/>
              <a:round/>
            </a:ln>
          </a:right>
          <a:top>
            <a:ln w="12700" cap="flat">
              <a:solidFill>
                <a:srgbClr val="24383E"/>
              </a:solidFill>
              <a:prstDash val="solid"/>
              <a:round/>
            </a:ln>
          </a:top>
          <a:bottom>
            <a:ln w="12700" cap="flat">
              <a:solidFill>
                <a:srgbClr val="24383E"/>
              </a:solidFill>
              <a:prstDash val="solid"/>
              <a:round/>
            </a:ln>
          </a:bottom>
          <a:insideH>
            <a:ln w="12700" cap="flat">
              <a:solidFill>
                <a:srgbClr val="24383E"/>
              </a:solidFill>
              <a:prstDash val="solid"/>
              <a:round/>
            </a:ln>
          </a:insideH>
          <a:insideV>
            <a:ln w="12700" cap="flat">
              <a:solidFill>
                <a:srgbClr val="24383E"/>
              </a:solidFill>
              <a:prstDash val="solid"/>
              <a:round/>
            </a:ln>
          </a:insideV>
        </a:tcBdr>
        <a:fill>
          <a:solidFill>
            <a:srgbClr val="EFE5CE"/>
          </a:solidFill>
        </a:fill>
      </a:tcStyle>
    </a:wholeTbl>
    <a:band2H>
      <a:tcTxStyle b="def" i="def"/>
      <a:tcStyle>
        <a:tcBdr/>
        <a:fill>
          <a:solidFill>
            <a:srgbClr val="F7F2E8"/>
          </a:solidFill>
        </a:fill>
      </a:tcStyle>
    </a:band2H>
    <a:firstCol>
      <a:tcTxStyle b="on" i="off">
        <a:font>
          <a:latin typeface="Papyrus"/>
          <a:ea typeface="Papyrus"/>
          <a:cs typeface="Papyrus"/>
        </a:font>
        <a:srgbClr val="24383E"/>
      </a:tcTxStyle>
      <a:tcStyle>
        <a:tcBdr>
          <a:left>
            <a:ln w="12700" cap="flat">
              <a:solidFill>
                <a:srgbClr val="24383E"/>
              </a:solidFill>
              <a:prstDash val="solid"/>
              <a:round/>
            </a:ln>
          </a:left>
          <a:right>
            <a:ln w="12700" cap="flat">
              <a:solidFill>
                <a:srgbClr val="24383E"/>
              </a:solidFill>
              <a:prstDash val="solid"/>
              <a:round/>
            </a:ln>
          </a:right>
          <a:top>
            <a:ln w="12700" cap="flat">
              <a:solidFill>
                <a:srgbClr val="24383E"/>
              </a:solidFill>
              <a:prstDash val="solid"/>
              <a:round/>
            </a:ln>
          </a:top>
          <a:bottom>
            <a:ln w="12700" cap="flat">
              <a:solidFill>
                <a:srgbClr val="24383E"/>
              </a:solidFill>
              <a:prstDash val="solid"/>
              <a:round/>
            </a:ln>
          </a:bottom>
          <a:insideH>
            <a:ln w="12700" cap="flat">
              <a:solidFill>
                <a:srgbClr val="24383E"/>
              </a:solidFill>
              <a:prstDash val="solid"/>
              <a:round/>
            </a:ln>
          </a:insideH>
          <a:insideV>
            <a:ln w="12700" cap="flat">
              <a:solidFill>
                <a:srgbClr val="24383E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Papyrus"/>
          <a:ea typeface="Papyrus"/>
          <a:cs typeface="Papyrus"/>
        </a:font>
        <a:srgbClr val="24383E"/>
      </a:tcTxStyle>
      <a:tcStyle>
        <a:tcBdr>
          <a:left>
            <a:ln w="12700" cap="flat">
              <a:solidFill>
                <a:srgbClr val="24383E"/>
              </a:solidFill>
              <a:prstDash val="solid"/>
              <a:round/>
            </a:ln>
          </a:left>
          <a:right>
            <a:ln w="12700" cap="flat">
              <a:solidFill>
                <a:srgbClr val="24383E"/>
              </a:solidFill>
              <a:prstDash val="solid"/>
              <a:round/>
            </a:ln>
          </a:right>
          <a:top>
            <a:ln w="38100" cap="flat">
              <a:solidFill>
                <a:srgbClr val="24383E"/>
              </a:solidFill>
              <a:prstDash val="solid"/>
              <a:round/>
            </a:ln>
          </a:top>
          <a:bottom>
            <a:ln w="12700" cap="flat">
              <a:solidFill>
                <a:srgbClr val="24383E"/>
              </a:solidFill>
              <a:prstDash val="solid"/>
              <a:round/>
            </a:ln>
          </a:bottom>
          <a:insideH>
            <a:ln w="12700" cap="flat">
              <a:solidFill>
                <a:srgbClr val="24383E"/>
              </a:solidFill>
              <a:prstDash val="solid"/>
              <a:round/>
            </a:ln>
          </a:insideH>
          <a:insideV>
            <a:ln w="12700" cap="flat">
              <a:solidFill>
                <a:srgbClr val="24383E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Papyrus"/>
          <a:ea typeface="Papyrus"/>
          <a:cs typeface="Papyrus"/>
        </a:font>
        <a:srgbClr val="24383E"/>
      </a:tcTxStyle>
      <a:tcStyle>
        <a:tcBdr>
          <a:left>
            <a:ln w="12700" cap="flat">
              <a:solidFill>
                <a:srgbClr val="24383E"/>
              </a:solidFill>
              <a:prstDash val="solid"/>
              <a:round/>
            </a:ln>
          </a:left>
          <a:right>
            <a:ln w="12700" cap="flat">
              <a:solidFill>
                <a:srgbClr val="24383E"/>
              </a:solidFill>
              <a:prstDash val="solid"/>
              <a:round/>
            </a:ln>
          </a:right>
          <a:top>
            <a:ln w="12700" cap="flat">
              <a:solidFill>
                <a:srgbClr val="24383E"/>
              </a:solidFill>
              <a:prstDash val="solid"/>
              <a:round/>
            </a:ln>
          </a:top>
          <a:bottom>
            <a:ln w="38100" cap="flat">
              <a:solidFill>
                <a:srgbClr val="24383E"/>
              </a:solidFill>
              <a:prstDash val="solid"/>
              <a:round/>
            </a:ln>
          </a:bottom>
          <a:insideH>
            <a:ln w="12700" cap="flat">
              <a:solidFill>
                <a:srgbClr val="24383E"/>
              </a:solidFill>
              <a:prstDash val="solid"/>
              <a:round/>
            </a:ln>
          </a:insideH>
          <a:insideV>
            <a:ln w="12700" cap="flat">
              <a:solidFill>
                <a:srgbClr val="24383E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Papyrus"/>
          <a:ea typeface="Papyrus"/>
          <a:cs typeface="Papyrus"/>
        </a:font>
        <a:srgbClr val="3E231A"/>
      </a:tcTxStyle>
      <a:tcStyle>
        <a:tcBdr>
          <a:left>
            <a:ln w="12700" cap="flat">
              <a:solidFill>
                <a:srgbClr val="24383E"/>
              </a:solidFill>
              <a:prstDash val="solid"/>
              <a:round/>
            </a:ln>
          </a:left>
          <a:right>
            <a:ln w="12700" cap="flat">
              <a:solidFill>
                <a:srgbClr val="24383E"/>
              </a:solidFill>
              <a:prstDash val="solid"/>
              <a:round/>
            </a:ln>
          </a:right>
          <a:top>
            <a:ln w="12700" cap="flat">
              <a:solidFill>
                <a:srgbClr val="24383E"/>
              </a:solidFill>
              <a:prstDash val="solid"/>
              <a:round/>
            </a:ln>
          </a:top>
          <a:bottom>
            <a:ln w="12700" cap="flat">
              <a:solidFill>
                <a:srgbClr val="24383E"/>
              </a:solidFill>
              <a:prstDash val="solid"/>
              <a:round/>
            </a:ln>
          </a:bottom>
          <a:insideH>
            <a:ln w="12700" cap="flat">
              <a:solidFill>
                <a:srgbClr val="24383E"/>
              </a:solidFill>
              <a:prstDash val="solid"/>
              <a:round/>
            </a:ln>
          </a:insideH>
          <a:insideV>
            <a:ln w="12700" cap="flat">
              <a:solidFill>
                <a:srgbClr val="24383E"/>
              </a:solidFill>
              <a:prstDash val="solid"/>
              <a:round/>
            </a:ln>
          </a:insideV>
        </a:tcBdr>
        <a:fill>
          <a:solidFill>
            <a:srgbClr val="DBD8DF"/>
          </a:solidFill>
        </a:fill>
      </a:tcStyle>
    </a:wholeTbl>
    <a:band2H>
      <a:tcTxStyle b="def" i="def"/>
      <a:tcStyle>
        <a:tcBdr/>
        <a:fill>
          <a:solidFill>
            <a:srgbClr val="EEECF0"/>
          </a:solidFill>
        </a:fill>
      </a:tcStyle>
    </a:band2H>
    <a:firstCol>
      <a:tcTxStyle b="on" i="off">
        <a:font>
          <a:latin typeface="Papyrus"/>
          <a:ea typeface="Papyrus"/>
          <a:cs typeface="Papyrus"/>
        </a:font>
        <a:srgbClr val="24383E"/>
      </a:tcTxStyle>
      <a:tcStyle>
        <a:tcBdr>
          <a:left>
            <a:ln w="12700" cap="flat">
              <a:solidFill>
                <a:srgbClr val="24383E"/>
              </a:solidFill>
              <a:prstDash val="solid"/>
              <a:round/>
            </a:ln>
          </a:left>
          <a:right>
            <a:ln w="12700" cap="flat">
              <a:solidFill>
                <a:srgbClr val="24383E"/>
              </a:solidFill>
              <a:prstDash val="solid"/>
              <a:round/>
            </a:ln>
          </a:right>
          <a:top>
            <a:ln w="12700" cap="flat">
              <a:solidFill>
                <a:srgbClr val="24383E"/>
              </a:solidFill>
              <a:prstDash val="solid"/>
              <a:round/>
            </a:ln>
          </a:top>
          <a:bottom>
            <a:ln w="12700" cap="flat">
              <a:solidFill>
                <a:srgbClr val="24383E"/>
              </a:solidFill>
              <a:prstDash val="solid"/>
              <a:round/>
            </a:ln>
          </a:bottom>
          <a:insideH>
            <a:ln w="12700" cap="flat">
              <a:solidFill>
                <a:srgbClr val="24383E"/>
              </a:solidFill>
              <a:prstDash val="solid"/>
              <a:round/>
            </a:ln>
          </a:insideH>
          <a:insideV>
            <a:ln w="12700" cap="flat">
              <a:solidFill>
                <a:srgbClr val="24383E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Papyrus"/>
          <a:ea typeface="Papyrus"/>
          <a:cs typeface="Papyrus"/>
        </a:font>
        <a:srgbClr val="24383E"/>
      </a:tcTxStyle>
      <a:tcStyle>
        <a:tcBdr>
          <a:left>
            <a:ln w="12700" cap="flat">
              <a:solidFill>
                <a:srgbClr val="24383E"/>
              </a:solidFill>
              <a:prstDash val="solid"/>
              <a:round/>
            </a:ln>
          </a:left>
          <a:right>
            <a:ln w="12700" cap="flat">
              <a:solidFill>
                <a:srgbClr val="24383E"/>
              </a:solidFill>
              <a:prstDash val="solid"/>
              <a:round/>
            </a:ln>
          </a:right>
          <a:top>
            <a:ln w="38100" cap="flat">
              <a:solidFill>
                <a:srgbClr val="24383E"/>
              </a:solidFill>
              <a:prstDash val="solid"/>
              <a:round/>
            </a:ln>
          </a:top>
          <a:bottom>
            <a:ln w="12700" cap="flat">
              <a:solidFill>
                <a:srgbClr val="24383E"/>
              </a:solidFill>
              <a:prstDash val="solid"/>
              <a:round/>
            </a:ln>
          </a:bottom>
          <a:insideH>
            <a:ln w="12700" cap="flat">
              <a:solidFill>
                <a:srgbClr val="24383E"/>
              </a:solidFill>
              <a:prstDash val="solid"/>
              <a:round/>
            </a:ln>
          </a:insideH>
          <a:insideV>
            <a:ln w="12700" cap="flat">
              <a:solidFill>
                <a:srgbClr val="24383E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Papyrus"/>
          <a:ea typeface="Papyrus"/>
          <a:cs typeface="Papyrus"/>
        </a:font>
        <a:srgbClr val="24383E"/>
      </a:tcTxStyle>
      <a:tcStyle>
        <a:tcBdr>
          <a:left>
            <a:ln w="12700" cap="flat">
              <a:solidFill>
                <a:srgbClr val="24383E"/>
              </a:solidFill>
              <a:prstDash val="solid"/>
              <a:round/>
            </a:ln>
          </a:left>
          <a:right>
            <a:ln w="12700" cap="flat">
              <a:solidFill>
                <a:srgbClr val="24383E"/>
              </a:solidFill>
              <a:prstDash val="solid"/>
              <a:round/>
            </a:ln>
          </a:right>
          <a:top>
            <a:ln w="12700" cap="flat">
              <a:solidFill>
                <a:srgbClr val="24383E"/>
              </a:solidFill>
              <a:prstDash val="solid"/>
              <a:round/>
            </a:ln>
          </a:top>
          <a:bottom>
            <a:ln w="38100" cap="flat">
              <a:solidFill>
                <a:srgbClr val="24383E"/>
              </a:solidFill>
              <a:prstDash val="solid"/>
              <a:round/>
            </a:ln>
          </a:bottom>
          <a:insideH>
            <a:ln w="12700" cap="flat">
              <a:solidFill>
                <a:srgbClr val="24383E"/>
              </a:solidFill>
              <a:prstDash val="solid"/>
              <a:round/>
            </a:ln>
          </a:insideH>
          <a:insideV>
            <a:ln w="12700" cap="flat">
              <a:solidFill>
                <a:srgbClr val="24383E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pyrus"/>
          <a:ea typeface="Papyrus"/>
          <a:cs typeface="Papyrus"/>
        </a:font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7E7"/>
          </a:solidFill>
        </a:fill>
      </a:tcStyle>
    </a:wholeTbl>
    <a:band2H>
      <a:tcTxStyle b="def" i="def"/>
      <a:tcStyle>
        <a:tcBdr/>
        <a:fill>
          <a:solidFill>
            <a:srgbClr val="24383E"/>
          </a:solidFill>
        </a:fill>
      </a:tcStyle>
    </a:band2H>
    <a:firstCol>
      <a:tcTxStyle b="on" i="off">
        <a:font>
          <a:latin typeface="Papyrus"/>
          <a:ea typeface="Papyrus"/>
          <a:cs typeface="Papyrus"/>
        </a:font>
        <a:srgbClr val="24383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apyrus"/>
          <a:ea typeface="Papyrus"/>
          <a:cs typeface="Papyrus"/>
        </a:font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3E231A"/>
              </a:solidFill>
              <a:prstDash val="solid"/>
              <a:round/>
            </a:ln>
          </a:top>
          <a:bottom>
            <a:ln w="25400" cap="flat">
              <a:solidFill>
                <a:srgbClr val="3E231A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24383E"/>
          </a:solidFill>
        </a:fill>
      </a:tcStyle>
    </a:lastRow>
    <a:firstRow>
      <a:tcTxStyle b="on" i="off">
        <a:font>
          <a:latin typeface="Papyrus"/>
          <a:ea typeface="Papyrus"/>
          <a:cs typeface="Papyrus"/>
        </a:font>
        <a:srgbClr val="24383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round/>
            </a:ln>
          </a:top>
          <a:bottom>
            <a:ln w="25400" cap="flat">
              <a:solidFill>
                <a:srgbClr val="3E231A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pyrus"/>
          <a:ea typeface="Papyrus"/>
          <a:cs typeface="Papyrus"/>
        </a:font>
        <a:srgbClr val="3E231A"/>
      </a:tcTxStyle>
      <a:tcStyle>
        <a:tcBdr>
          <a:left>
            <a:ln w="12700" cap="flat">
              <a:solidFill>
                <a:srgbClr val="24383E"/>
              </a:solidFill>
              <a:prstDash val="solid"/>
              <a:round/>
            </a:ln>
          </a:left>
          <a:right>
            <a:ln w="12700" cap="flat">
              <a:solidFill>
                <a:srgbClr val="24383E"/>
              </a:solidFill>
              <a:prstDash val="solid"/>
              <a:round/>
            </a:ln>
          </a:right>
          <a:top>
            <a:ln w="12700" cap="flat">
              <a:solidFill>
                <a:srgbClr val="24383E"/>
              </a:solidFill>
              <a:prstDash val="solid"/>
              <a:round/>
            </a:ln>
          </a:top>
          <a:bottom>
            <a:ln w="12700" cap="flat">
              <a:solidFill>
                <a:srgbClr val="24383E"/>
              </a:solidFill>
              <a:prstDash val="solid"/>
              <a:round/>
            </a:ln>
          </a:bottom>
          <a:insideH>
            <a:ln w="12700" cap="flat">
              <a:solidFill>
                <a:srgbClr val="24383E"/>
              </a:solidFill>
              <a:prstDash val="solid"/>
              <a:round/>
            </a:ln>
          </a:insideH>
          <a:insideV>
            <a:ln w="12700" cap="flat">
              <a:solidFill>
                <a:srgbClr val="24383E"/>
              </a:solidFill>
              <a:prstDash val="solid"/>
              <a:round/>
            </a:ln>
          </a:insideV>
        </a:tcBdr>
        <a:fill>
          <a:solidFill>
            <a:srgbClr val="CDCBCB"/>
          </a:solidFill>
        </a:fill>
      </a:tcStyle>
    </a:wholeTbl>
    <a:band2H>
      <a:tcTxStyle b="def" i="def"/>
      <a:tcStyle>
        <a:tcBdr/>
        <a:fill>
          <a:solidFill>
            <a:srgbClr val="E8E7E7"/>
          </a:solidFill>
        </a:fill>
      </a:tcStyle>
    </a:band2H>
    <a:firstCol>
      <a:tcTxStyle b="on" i="off">
        <a:font>
          <a:latin typeface="Papyrus"/>
          <a:ea typeface="Papyrus"/>
          <a:cs typeface="Papyrus"/>
        </a:font>
        <a:srgbClr val="24383E"/>
      </a:tcTxStyle>
      <a:tcStyle>
        <a:tcBdr>
          <a:left>
            <a:ln w="12700" cap="flat">
              <a:solidFill>
                <a:srgbClr val="24383E"/>
              </a:solidFill>
              <a:prstDash val="solid"/>
              <a:round/>
            </a:ln>
          </a:left>
          <a:right>
            <a:ln w="12700" cap="flat">
              <a:solidFill>
                <a:srgbClr val="24383E"/>
              </a:solidFill>
              <a:prstDash val="solid"/>
              <a:round/>
            </a:ln>
          </a:right>
          <a:top>
            <a:ln w="12700" cap="flat">
              <a:solidFill>
                <a:srgbClr val="24383E"/>
              </a:solidFill>
              <a:prstDash val="solid"/>
              <a:round/>
            </a:ln>
          </a:top>
          <a:bottom>
            <a:ln w="12700" cap="flat">
              <a:solidFill>
                <a:srgbClr val="24383E"/>
              </a:solidFill>
              <a:prstDash val="solid"/>
              <a:round/>
            </a:ln>
          </a:bottom>
          <a:insideH>
            <a:ln w="12700" cap="flat">
              <a:solidFill>
                <a:srgbClr val="24383E"/>
              </a:solidFill>
              <a:prstDash val="solid"/>
              <a:round/>
            </a:ln>
          </a:insideH>
          <a:insideV>
            <a:ln w="12700" cap="flat">
              <a:solidFill>
                <a:srgbClr val="24383E"/>
              </a:solidFill>
              <a:prstDash val="solid"/>
              <a:round/>
            </a:ln>
          </a:insideV>
        </a:tcBdr>
        <a:fill>
          <a:solidFill>
            <a:srgbClr val="3E231A"/>
          </a:solidFill>
        </a:fill>
      </a:tcStyle>
    </a:firstCol>
    <a:lastRow>
      <a:tcTxStyle b="on" i="off">
        <a:font>
          <a:latin typeface="Papyrus"/>
          <a:ea typeface="Papyrus"/>
          <a:cs typeface="Papyrus"/>
        </a:font>
        <a:srgbClr val="24383E"/>
      </a:tcTxStyle>
      <a:tcStyle>
        <a:tcBdr>
          <a:left>
            <a:ln w="12700" cap="flat">
              <a:solidFill>
                <a:srgbClr val="24383E"/>
              </a:solidFill>
              <a:prstDash val="solid"/>
              <a:round/>
            </a:ln>
          </a:left>
          <a:right>
            <a:ln w="12700" cap="flat">
              <a:solidFill>
                <a:srgbClr val="24383E"/>
              </a:solidFill>
              <a:prstDash val="solid"/>
              <a:round/>
            </a:ln>
          </a:right>
          <a:top>
            <a:ln w="38100" cap="flat">
              <a:solidFill>
                <a:srgbClr val="24383E"/>
              </a:solidFill>
              <a:prstDash val="solid"/>
              <a:round/>
            </a:ln>
          </a:top>
          <a:bottom>
            <a:ln w="12700" cap="flat">
              <a:solidFill>
                <a:srgbClr val="24383E"/>
              </a:solidFill>
              <a:prstDash val="solid"/>
              <a:round/>
            </a:ln>
          </a:bottom>
          <a:insideH>
            <a:ln w="12700" cap="flat">
              <a:solidFill>
                <a:srgbClr val="24383E"/>
              </a:solidFill>
              <a:prstDash val="solid"/>
              <a:round/>
            </a:ln>
          </a:insideH>
          <a:insideV>
            <a:ln w="12700" cap="flat">
              <a:solidFill>
                <a:srgbClr val="24383E"/>
              </a:solidFill>
              <a:prstDash val="solid"/>
              <a:round/>
            </a:ln>
          </a:insideV>
        </a:tcBdr>
        <a:fill>
          <a:solidFill>
            <a:srgbClr val="3E231A"/>
          </a:solidFill>
        </a:fill>
      </a:tcStyle>
    </a:lastRow>
    <a:firstRow>
      <a:tcTxStyle b="on" i="off">
        <a:font>
          <a:latin typeface="Papyrus"/>
          <a:ea typeface="Papyrus"/>
          <a:cs typeface="Papyrus"/>
        </a:font>
        <a:srgbClr val="24383E"/>
      </a:tcTxStyle>
      <a:tcStyle>
        <a:tcBdr>
          <a:left>
            <a:ln w="12700" cap="flat">
              <a:solidFill>
                <a:srgbClr val="24383E"/>
              </a:solidFill>
              <a:prstDash val="solid"/>
              <a:round/>
            </a:ln>
          </a:left>
          <a:right>
            <a:ln w="12700" cap="flat">
              <a:solidFill>
                <a:srgbClr val="24383E"/>
              </a:solidFill>
              <a:prstDash val="solid"/>
              <a:round/>
            </a:ln>
          </a:right>
          <a:top>
            <a:ln w="12700" cap="flat">
              <a:solidFill>
                <a:srgbClr val="24383E"/>
              </a:solidFill>
              <a:prstDash val="solid"/>
              <a:round/>
            </a:ln>
          </a:top>
          <a:bottom>
            <a:ln w="38100" cap="flat">
              <a:solidFill>
                <a:srgbClr val="24383E"/>
              </a:solidFill>
              <a:prstDash val="solid"/>
              <a:round/>
            </a:ln>
          </a:bottom>
          <a:insideH>
            <a:ln w="12700" cap="flat">
              <a:solidFill>
                <a:srgbClr val="24383E"/>
              </a:solidFill>
              <a:prstDash val="solid"/>
              <a:round/>
            </a:ln>
          </a:insideH>
          <a:insideV>
            <a:ln w="12700" cap="flat">
              <a:solidFill>
                <a:srgbClr val="24383E"/>
              </a:solidFill>
              <a:prstDash val="solid"/>
              <a:round/>
            </a:ln>
          </a:insideV>
        </a:tcBdr>
        <a:fill>
          <a:solidFill>
            <a:srgbClr val="3E231A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pyrus"/>
          <a:ea typeface="Papyrus"/>
          <a:cs typeface="Papyrus"/>
        </a:font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round/>
            </a:ln>
          </a:left>
          <a:right>
            <a:ln w="12700" cap="flat">
              <a:solidFill>
                <a:srgbClr val="3E231A"/>
              </a:solidFill>
              <a:prstDash val="solid"/>
              <a:round/>
            </a:ln>
          </a:right>
          <a:top>
            <a:ln w="12700" cap="flat">
              <a:solidFill>
                <a:srgbClr val="3E231A"/>
              </a:solidFill>
              <a:prstDash val="solid"/>
              <a:round/>
            </a:ln>
          </a:top>
          <a:bottom>
            <a:ln w="12700" cap="flat">
              <a:solidFill>
                <a:srgbClr val="3E231A"/>
              </a:solidFill>
              <a:prstDash val="solid"/>
              <a:round/>
            </a:ln>
          </a:bottom>
          <a:insideH>
            <a:ln w="12700" cap="flat">
              <a:solidFill>
                <a:srgbClr val="3E231A"/>
              </a:solidFill>
              <a:prstDash val="solid"/>
              <a:round/>
            </a:ln>
          </a:insideH>
          <a:insideV>
            <a:ln w="12700" cap="flat">
              <a:solidFill>
                <a:srgbClr val="3E231A"/>
              </a:solidFill>
              <a:prstDash val="solid"/>
              <a:round/>
            </a:ln>
          </a:insideV>
        </a:tcBdr>
        <a:fill>
          <a:solidFill>
            <a:srgbClr val="3E231A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Papyrus"/>
          <a:ea typeface="Papyrus"/>
          <a:cs typeface="Papyrus"/>
        </a:font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round/>
            </a:ln>
          </a:left>
          <a:right>
            <a:ln w="12700" cap="flat">
              <a:solidFill>
                <a:srgbClr val="3E231A"/>
              </a:solidFill>
              <a:prstDash val="solid"/>
              <a:round/>
            </a:ln>
          </a:right>
          <a:top>
            <a:ln w="12700" cap="flat">
              <a:solidFill>
                <a:srgbClr val="3E231A"/>
              </a:solidFill>
              <a:prstDash val="solid"/>
              <a:round/>
            </a:ln>
          </a:top>
          <a:bottom>
            <a:ln w="12700" cap="flat">
              <a:solidFill>
                <a:srgbClr val="3E231A"/>
              </a:solidFill>
              <a:prstDash val="solid"/>
              <a:round/>
            </a:ln>
          </a:bottom>
          <a:insideH>
            <a:ln w="12700" cap="flat">
              <a:solidFill>
                <a:srgbClr val="3E231A"/>
              </a:solidFill>
              <a:prstDash val="solid"/>
              <a:round/>
            </a:ln>
          </a:insideH>
          <a:insideV>
            <a:ln w="12700" cap="flat">
              <a:solidFill>
                <a:srgbClr val="3E231A"/>
              </a:solidFill>
              <a:prstDash val="solid"/>
              <a:round/>
            </a:ln>
          </a:insideV>
        </a:tcBdr>
        <a:fill>
          <a:solidFill>
            <a:srgbClr val="3E231A">
              <a:alpha val="20000"/>
            </a:srgbClr>
          </a:solidFill>
        </a:fill>
      </a:tcStyle>
    </a:firstCol>
    <a:lastRow>
      <a:tcTxStyle b="on" i="off">
        <a:font>
          <a:latin typeface="Papyrus"/>
          <a:ea typeface="Papyrus"/>
          <a:cs typeface="Papyrus"/>
        </a:font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round/>
            </a:ln>
          </a:left>
          <a:right>
            <a:ln w="12700" cap="flat">
              <a:solidFill>
                <a:srgbClr val="3E231A"/>
              </a:solidFill>
              <a:prstDash val="solid"/>
              <a:round/>
            </a:ln>
          </a:right>
          <a:top>
            <a:ln w="50800" cap="flat">
              <a:solidFill>
                <a:srgbClr val="3E231A"/>
              </a:solidFill>
              <a:prstDash val="solid"/>
              <a:round/>
            </a:ln>
          </a:top>
          <a:bottom>
            <a:ln w="12700" cap="flat">
              <a:solidFill>
                <a:srgbClr val="3E231A"/>
              </a:solidFill>
              <a:prstDash val="solid"/>
              <a:round/>
            </a:ln>
          </a:bottom>
          <a:insideH>
            <a:ln w="12700" cap="flat">
              <a:solidFill>
                <a:srgbClr val="3E231A"/>
              </a:solidFill>
              <a:prstDash val="solid"/>
              <a:round/>
            </a:ln>
          </a:insideH>
          <a:insideV>
            <a:ln w="12700" cap="flat">
              <a:solidFill>
                <a:srgbClr val="3E231A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Papyrus"/>
          <a:ea typeface="Papyrus"/>
          <a:cs typeface="Papyrus"/>
        </a:font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round/>
            </a:ln>
          </a:left>
          <a:right>
            <a:ln w="12700" cap="flat">
              <a:solidFill>
                <a:srgbClr val="3E231A"/>
              </a:solidFill>
              <a:prstDash val="solid"/>
              <a:round/>
            </a:ln>
          </a:right>
          <a:top>
            <a:ln w="12700" cap="flat">
              <a:solidFill>
                <a:srgbClr val="3E231A"/>
              </a:solidFill>
              <a:prstDash val="solid"/>
              <a:round/>
            </a:ln>
          </a:top>
          <a:bottom>
            <a:ln w="25400" cap="flat">
              <a:solidFill>
                <a:srgbClr val="3E231A"/>
              </a:solidFill>
              <a:prstDash val="solid"/>
              <a:round/>
            </a:ln>
          </a:bottom>
          <a:insideH>
            <a:ln w="12700" cap="flat">
              <a:solidFill>
                <a:srgbClr val="3E231A"/>
              </a:solidFill>
              <a:prstDash val="solid"/>
              <a:round/>
            </a:ln>
          </a:insideH>
          <a:insideV>
            <a:ln w="12700" cap="flat">
              <a:solidFill>
                <a:srgbClr val="3E231A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2374900" y="2387600"/>
            <a:ext cx="19621500" cy="4876800"/>
          </a:xfrm>
          <a:prstGeom prst="rect">
            <a:avLst/>
          </a:prstGeom>
        </p:spPr>
        <p:txBody>
          <a:bodyPr anchor="b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2374900" y="7251700"/>
            <a:ext cx="19621500" cy="2057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sz="quarter" idx="1"/>
          </p:nvPr>
        </p:nvSpPr>
        <p:spPr>
          <a:xfrm>
            <a:off x="2374900" y="6045200"/>
            <a:ext cx="19621500" cy="11176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</a:lvl1pPr>
            <a:lvl2pPr algn="ctr">
              <a:spcBef>
                <a:spcPts val="0"/>
              </a:spcBef>
              <a:buBlip>
                <a:blip r:embed="rId2"/>
              </a:buBlip>
            </a:lvl2pPr>
            <a:lvl3pPr algn="ctr">
              <a:spcBef>
                <a:spcPts val="0"/>
              </a:spcBef>
              <a:buBlip>
                <a:blip r:embed="rId2"/>
              </a:buBlip>
            </a:lvl3pPr>
            <a:lvl4pPr algn="ctr">
              <a:spcBef>
                <a:spcPts val="0"/>
              </a:spcBef>
              <a:buBlip>
                <a:blip r:embed="rId2"/>
              </a:buBlip>
            </a:lvl4pPr>
            <a:lvl5pPr algn="ctr">
              <a:spcBef>
                <a:spcPts val="0"/>
              </a:spcBef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–Johnny Appleseed"/>
          <p:cNvSpPr txBox="1"/>
          <p:nvPr>
            <p:ph type="body" sz="quarter" idx="21"/>
          </p:nvPr>
        </p:nvSpPr>
        <p:spPr>
          <a:xfrm>
            <a:off x="2374900" y="8953500"/>
            <a:ext cx="19621500" cy="850900"/>
          </a:xfrm>
          <a:prstGeom prst="rect">
            <a:avLst/>
          </a:prstGeom>
        </p:spPr>
        <p:txBody>
          <a:bodyPr anchor="t"/>
          <a:lstStyle/>
          <a:p>
            <a:pPr marL="0" indent="0" algn="ctr">
              <a:spcBef>
                <a:spcPts val="0"/>
              </a:spcBef>
              <a:buSzTx/>
              <a:buNone/>
              <a:defRPr sz="3800"/>
            </a:pP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0" y="-1816100"/>
            <a:ext cx="24384000" cy="160889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2273300" y="-3352800"/>
            <a:ext cx="19850100" cy="1294656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2374900" y="9080500"/>
            <a:ext cx="19621500" cy="1905000"/>
          </a:xfrm>
          <a:prstGeom prst="rect">
            <a:avLst/>
          </a:prstGeom>
        </p:spPr>
        <p:txBody>
          <a:bodyPr anchor="b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2374900" y="11010900"/>
            <a:ext cx="19621500" cy="1930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2374900" y="5143500"/>
            <a:ext cx="19621500" cy="34290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10998200" y="1930400"/>
            <a:ext cx="15167287" cy="1000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816100" y="1943100"/>
            <a:ext cx="10502900" cy="5626100"/>
          </a:xfrm>
          <a:prstGeom prst="rect">
            <a:avLst/>
          </a:prstGeom>
        </p:spPr>
        <p:txBody>
          <a:bodyPr anchor="b"/>
          <a:lstStyle>
            <a:lvl1pPr algn="ctr">
              <a:defRPr sz="9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816100" y="7556500"/>
            <a:ext cx="10502900" cy="4216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xfrm>
            <a:off x="2374900" y="889000"/>
            <a:ext cx="19621500" cy="29591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xfrm>
            <a:off x="2374900" y="889000"/>
            <a:ext cx="19621500" cy="29591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xfrm>
            <a:off x="2374900" y="4127500"/>
            <a:ext cx="19621500" cy="81915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21"/>
          </p:nvPr>
        </p:nvSpPr>
        <p:spPr>
          <a:xfrm>
            <a:off x="10109200" y="3606800"/>
            <a:ext cx="12472593" cy="8382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xfrm>
            <a:off x="2374900" y="889000"/>
            <a:ext cx="19621500" cy="29591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2374900" y="4140200"/>
            <a:ext cx="9410700" cy="7874000"/>
          </a:xfrm>
          <a:prstGeom prst="rect">
            <a:avLst/>
          </a:prstGeom>
        </p:spPr>
        <p:txBody>
          <a:bodyPr/>
          <a:lstStyle>
            <a:lvl1pPr marL="533400" indent="-533400">
              <a:spcBef>
                <a:spcPts val="3900"/>
              </a:spcBef>
              <a:buBlip>
                <a:blip r:embed="rId2"/>
              </a:buBlip>
              <a:defRPr sz="4200"/>
            </a:lvl1pPr>
            <a:lvl2pPr marL="1066800" indent="-533400">
              <a:spcBef>
                <a:spcPts val="3900"/>
              </a:spcBef>
              <a:buBlip>
                <a:blip r:embed="rId2"/>
              </a:buBlip>
              <a:defRPr sz="4200"/>
            </a:lvl2pPr>
            <a:lvl3pPr marL="1600200" indent="-533400">
              <a:spcBef>
                <a:spcPts val="3900"/>
              </a:spcBef>
              <a:buBlip>
                <a:blip r:embed="rId2"/>
              </a:buBlip>
              <a:defRPr sz="4200"/>
            </a:lvl3pPr>
            <a:lvl4pPr marL="2133600" indent="-533400">
              <a:spcBef>
                <a:spcPts val="3900"/>
              </a:spcBef>
              <a:buBlip>
                <a:blip r:embed="rId2"/>
              </a:buBlip>
              <a:defRPr sz="4200"/>
            </a:lvl4pPr>
            <a:lvl5pPr marL="2667000" indent="-533400">
              <a:spcBef>
                <a:spcPts val="3900"/>
              </a:spcBef>
              <a:buBlip>
                <a:blip r:embed="rId2"/>
              </a:buBlip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13487400" y="-736600"/>
            <a:ext cx="9662407" cy="6375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idx="22"/>
          </p:nvPr>
        </p:nvSpPr>
        <p:spPr>
          <a:xfrm>
            <a:off x="13111576" y="4381520"/>
            <a:ext cx="9977827" cy="151527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23"/>
          </p:nvPr>
        </p:nvSpPr>
        <p:spPr>
          <a:xfrm>
            <a:off x="-139700" y="-25400"/>
            <a:ext cx="17310482" cy="1298497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2374900" y="1651000"/>
            <a:ext cx="19621500" cy="1041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3653366" y="2743200"/>
            <a:ext cx="19507201" cy="930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93858" y="13144500"/>
            <a:ext cx="393205" cy="5715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Papyrus"/>
          <a:ea typeface="Papyrus"/>
          <a:cs typeface="Papyrus"/>
          <a:sym typeface="Papyrus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Papyrus"/>
          <a:ea typeface="Papyrus"/>
          <a:cs typeface="Papyrus"/>
          <a:sym typeface="Papyrus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Papyrus"/>
          <a:ea typeface="Papyrus"/>
          <a:cs typeface="Papyrus"/>
          <a:sym typeface="Papyrus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Papyrus"/>
          <a:ea typeface="Papyrus"/>
          <a:cs typeface="Papyrus"/>
          <a:sym typeface="Papyrus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Papyrus"/>
          <a:ea typeface="Papyrus"/>
          <a:cs typeface="Papyrus"/>
          <a:sym typeface="Papyrus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Papyrus"/>
          <a:ea typeface="Papyrus"/>
          <a:cs typeface="Papyrus"/>
          <a:sym typeface="Papyrus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Papyrus"/>
          <a:ea typeface="Papyrus"/>
          <a:cs typeface="Papyrus"/>
          <a:sym typeface="Papyrus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Papyrus"/>
          <a:ea typeface="Papyrus"/>
          <a:cs typeface="Papyrus"/>
          <a:sym typeface="Papyrus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Papyrus"/>
          <a:ea typeface="Papyrus"/>
          <a:cs typeface="Papyrus"/>
          <a:sym typeface="Papyrus"/>
        </a:defRPr>
      </a:lvl9pPr>
    </p:titleStyle>
    <p:bodyStyle>
      <a:lvl1pPr marL="6604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Papyrus"/>
          <a:ea typeface="Papyrus"/>
          <a:cs typeface="Papyrus"/>
          <a:sym typeface="Papyrus"/>
        </a:defRPr>
      </a:lvl1pPr>
      <a:lvl2pPr marL="13208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Papyrus"/>
          <a:ea typeface="Papyrus"/>
          <a:cs typeface="Papyrus"/>
          <a:sym typeface="Papyrus"/>
        </a:defRPr>
      </a:lvl2pPr>
      <a:lvl3pPr marL="19812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Papyrus"/>
          <a:ea typeface="Papyrus"/>
          <a:cs typeface="Papyrus"/>
          <a:sym typeface="Papyrus"/>
        </a:defRPr>
      </a:lvl3pPr>
      <a:lvl4pPr marL="26416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Papyrus"/>
          <a:ea typeface="Papyrus"/>
          <a:cs typeface="Papyrus"/>
          <a:sym typeface="Papyrus"/>
        </a:defRPr>
      </a:lvl4pPr>
      <a:lvl5pPr marL="33020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Papyrus"/>
          <a:ea typeface="Papyrus"/>
          <a:cs typeface="Papyrus"/>
          <a:sym typeface="Papyrus"/>
        </a:defRPr>
      </a:lvl5pPr>
      <a:lvl6pPr marL="39624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Papyrus"/>
          <a:ea typeface="Papyrus"/>
          <a:cs typeface="Papyrus"/>
          <a:sym typeface="Papyrus"/>
        </a:defRPr>
      </a:lvl6pPr>
      <a:lvl7pPr marL="46228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Papyrus"/>
          <a:ea typeface="Papyrus"/>
          <a:cs typeface="Papyrus"/>
          <a:sym typeface="Papyrus"/>
        </a:defRPr>
      </a:lvl7pPr>
      <a:lvl8pPr marL="52832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Papyrus"/>
          <a:ea typeface="Papyrus"/>
          <a:cs typeface="Papyrus"/>
          <a:sym typeface="Papyrus"/>
        </a:defRPr>
      </a:lvl8pPr>
      <a:lvl9pPr marL="59436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Papyrus"/>
          <a:ea typeface="Papyrus"/>
          <a:cs typeface="Papyrus"/>
          <a:sym typeface="Papyrus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mailto:mike@tmbrownauthor.com" TargetMode="External"/><Relationship Id="rId3" Type="http://schemas.openxmlformats.org/officeDocument/2006/relationships/hyperlink" Target="http://TMBROWNAUTHOR.COM" TargetMode="External"/><Relationship Id="rId4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he Last Laird of Sapelo"/>
          <p:cNvSpPr txBox="1"/>
          <p:nvPr>
            <p:ph type="ctrTitle"/>
          </p:nvPr>
        </p:nvSpPr>
        <p:spPr>
          <a:xfrm>
            <a:off x="7810625" y="2531789"/>
            <a:ext cx="14176104" cy="4876801"/>
          </a:xfrm>
          <a:prstGeom prst="rect">
            <a:avLst/>
          </a:prstGeom>
        </p:spPr>
        <p:txBody>
          <a:bodyPr/>
          <a:lstStyle/>
          <a:p>
            <a:pPr/>
            <a:r>
              <a:t>The Last Laird of Sapelo</a:t>
            </a:r>
          </a:p>
        </p:txBody>
      </p:sp>
      <p:sp>
        <p:nvSpPr>
          <p:cNvPr id="120" name="Cover Reveal May 4, 2023…"/>
          <p:cNvSpPr txBox="1"/>
          <p:nvPr>
            <p:ph type="subTitle" sz="quarter" idx="1"/>
          </p:nvPr>
        </p:nvSpPr>
        <p:spPr>
          <a:xfrm>
            <a:off x="7800954" y="8180919"/>
            <a:ext cx="14195446" cy="2057401"/>
          </a:xfrm>
          <a:prstGeom prst="rect">
            <a:avLst/>
          </a:prstGeom>
        </p:spPr>
        <p:txBody>
          <a:bodyPr/>
          <a:lstStyle/>
          <a:p>
            <a:pPr/>
            <a:r>
              <a:t>Cover Reveal May 4, 2023</a:t>
            </a:r>
          </a:p>
          <a:p>
            <a:pPr/>
            <a:r>
              <a:t>Release date August 15, 2023</a:t>
            </a:r>
          </a:p>
        </p:txBody>
      </p:sp>
      <p:pic>
        <p:nvPicPr>
          <p:cNvPr id="121" name="343483825_224885470180309_4941398223669805301_n.jpg" descr="343483825_224885470180309_4941398223669805301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1141" y="1361538"/>
            <a:ext cx="6133923" cy="8178564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My friend Mark Wallace Maguire and I in Newnan, April 28th."/>
          <p:cNvSpPr txBox="1"/>
          <p:nvPr/>
        </p:nvSpPr>
        <p:spPr>
          <a:xfrm>
            <a:off x="1084247" y="9744370"/>
            <a:ext cx="6847710" cy="303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My friend Mark Wallace Maguire and I in Newnan, April 28th.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And the winner is…"/>
          <p:cNvSpPr txBox="1"/>
          <p:nvPr>
            <p:ph type="title"/>
          </p:nvPr>
        </p:nvSpPr>
        <p:spPr>
          <a:xfrm>
            <a:off x="2056415" y="2560535"/>
            <a:ext cx="10502901" cy="2925932"/>
          </a:xfrm>
          <a:prstGeom prst="rect">
            <a:avLst/>
          </a:prstGeom>
        </p:spPr>
        <p:txBody>
          <a:bodyPr/>
          <a:lstStyle/>
          <a:p>
            <a:pPr/>
            <a:r>
              <a:t>And the winner is…</a:t>
            </a:r>
          </a:p>
        </p:txBody>
      </p:sp>
      <p:sp>
        <p:nvSpPr>
          <p:cNvPr id="125" name="After well over 200 votes were cast over the last weekend, here is the cover by Koehler Books.…"/>
          <p:cNvSpPr txBox="1"/>
          <p:nvPr>
            <p:ph type="body" sz="quarter" idx="1"/>
          </p:nvPr>
        </p:nvSpPr>
        <p:spPr>
          <a:xfrm>
            <a:off x="1928247" y="6274818"/>
            <a:ext cx="10502901" cy="4216401"/>
          </a:xfrm>
          <a:prstGeom prst="rect">
            <a:avLst/>
          </a:prstGeom>
        </p:spPr>
        <p:txBody>
          <a:bodyPr/>
          <a:lstStyle/>
          <a:p>
            <a:pPr defTabSz="676909">
              <a:defRPr sz="4100"/>
            </a:pPr>
            <a:r>
              <a:t>After well over 200 votes were cast over the last weekend, here is the cover by Koehler Books.</a:t>
            </a:r>
          </a:p>
          <a:p>
            <a:pPr defTabSz="676909">
              <a:defRPr sz="4100"/>
            </a:pPr>
          </a:p>
          <a:p>
            <a:pPr defTabSz="676909">
              <a:defRPr sz="4100"/>
            </a:pPr>
            <a:r>
              <a:t>Okay, wanna see more? Go to the next page.</a:t>
            </a:r>
          </a:p>
        </p:txBody>
      </p:sp>
      <p:pic>
        <p:nvPicPr>
          <p:cNvPr id="126" name="BookBrushImage1711.png" descr="BookBrushImage17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53844" y="877841"/>
            <a:ext cx="7495895" cy="116465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the last laird of sapelo cover wrap.pdf" descr="the last laird of sapelo cover wrap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3403" y="560684"/>
            <a:ext cx="15401695" cy="12321359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The paperback advance book cover"/>
          <p:cNvSpPr txBox="1"/>
          <p:nvPr/>
        </p:nvSpPr>
        <p:spPr>
          <a:xfrm>
            <a:off x="3607848" y="11669272"/>
            <a:ext cx="10279262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The paperback advance book cover</a:t>
            </a:r>
          </a:p>
        </p:txBody>
      </p:sp>
      <p:pic>
        <p:nvPicPr>
          <p:cNvPr id="130" name="BookBrushImage3162.png" descr="BookBrushImage316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384675" y="1518892"/>
            <a:ext cx="4730136" cy="7349301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Digital ARC editions available to select advance readers"/>
          <p:cNvSpPr txBox="1"/>
          <p:nvPr/>
        </p:nvSpPr>
        <p:spPr>
          <a:xfrm>
            <a:off x="16449712" y="9449066"/>
            <a:ext cx="6600063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Digital ARC editions available to select advance readers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ARC Book Launch Team Sign Up"/>
          <p:cNvSpPr txBox="1"/>
          <p:nvPr>
            <p:ph type="title"/>
          </p:nvPr>
        </p:nvSpPr>
        <p:spPr>
          <a:xfrm>
            <a:off x="1960289" y="1662071"/>
            <a:ext cx="10502901" cy="4119126"/>
          </a:xfrm>
          <a:prstGeom prst="rect">
            <a:avLst/>
          </a:prstGeom>
        </p:spPr>
        <p:txBody>
          <a:bodyPr/>
          <a:lstStyle/>
          <a:p>
            <a:pPr/>
            <a:r>
              <a:t>ARC Book Launch Team Sign Up</a:t>
            </a:r>
          </a:p>
        </p:txBody>
      </p:sp>
      <p:sp>
        <p:nvSpPr>
          <p:cNvPr id="134" name="Until August 15th, which will speed by before we know it, T. M. Brown seeks a select team to help promote The Last Laird of Sapelo and encourage pre-orders. Contact T. M. Brown at mike@tmbrownauthor.com…"/>
          <p:cNvSpPr txBox="1"/>
          <p:nvPr>
            <p:ph type="body" sz="quarter" idx="1"/>
          </p:nvPr>
        </p:nvSpPr>
        <p:spPr>
          <a:xfrm>
            <a:off x="1816100" y="5881489"/>
            <a:ext cx="10502901" cy="5891412"/>
          </a:xfrm>
          <a:prstGeom prst="rect">
            <a:avLst/>
          </a:prstGeom>
        </p:spPr>
        <p:txBody>
          <a:bodyPr/>
          <a:lstStyle/>
          <a:p>
            <a:pPr defTabSz="480770">
              <a:defRPr sz="2912"/>
            </a:pPr>
            <a:r>
              <a:t>Until </a:t>
            </a:r>
            <a:r>
              <a:rPr>
                <a:solidFill>
                  <a:schemeClr val="accent5">
                    <a:lumOff val="-5960"/>
                  </a:schemeClr>
                </a:solidFill>
              </a:rPr>
              <a:t>August 15th</a:t>
            </a:r>
            <a:r>
              <a:t>, which will be here before we know it, T. M. Brown seeks a select team to promote </a:t>
            </a:r>
            <a:r>
              <a:t>The Last Laird of Sapelo </a:t>
            </a:r>
            <a:r>
              <a:t>and encourage pre-orders. Contact T. M. Brown at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mike@tmbrownauthor.com</a:t>
            </a:r>
          </a:p>
          <a:p>
            <a:pPr defTabSz="480770">
              <a:defRPr sz="2912"/>
            </a:pPr>
          </a:p>
          <a:p>
            <a:pPr defTabSz="480770">
              <a:defRPr sz="2912"/>
            </a:pPr>
            <a:r>
              <a:t>Selected team members will receive an advance digital ARC edition as well as a signed final edition after the book launch.</a:t>
            </a:r>
          </a:p>
          <a:p>
            <a:pPr defTabSz="480770">
              <a:defRPr sz="2912"/>
            </a:pPr>
          </a:p>
          <a:p>
            <a:pPr defTabSz="480770">
              <a:defRPr sz="2912"/>
            </a:pPr>
            <a:r>
              <a:t>Visit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TMBROWNAUTHOR.COM</a:t>
            </a:r>
            <a:r>
              <a:t> for more information about the book and upcoming author events.</a:t>
            </a:r>
          </a:p>
        </p:txBody>
      </p:sp>
      <p:pic>
        <p:nvPicPr>
          <p:cNvPr id="135" name="BookBrushImage2318.png" descr="BookBrushImage231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250568" y="1385222"/>
            <a:ext cx="7044747" cy="109455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Parchment">
  <a:themeElements>
    <a:clrScheme name="Parchment">
      <a:dk1>
        <a:srgbClr val="3E231A"/>
      </a:dk1>
      <a:lt1>
        <a:srgbClr val="24383E"/>
      </a:lt1>
      <a:dk2>
        <a:srgbClr val="A7A7A7"/>
      </a:dk2>
      <a:lt2>
        <a:srgbClr val="535353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4383E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25400" dir="540000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3E231A"/>
            </a:solidFill>
            <a:effectLst/>
            <a:uFillTx/>
            <a:latin typeface="Papyrus"/>
            <a:ea typeface="Papyrus"/>
            <a:cs typeface="Papyru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25400" dir="540000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3E231A"/>
            </a:solidFill>
            <a:effectLst/>
            <a:uFillTx/>
            <a:latin typeface="Papyrus"/>
            <a:ea typeface="Papyrus"/>
            <a:cs typeface="Papyru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Parchment">
  <a:themeElements>
    <a:clrScheme name="Parchmen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4383E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25400" dir="540000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3E231A"/>
            </a:solidFill>
            <a:effectLst/>
            <a:uFillTx/>
            <a:latin typeface="Papyrus"/>
            <a:ea typeface="Papyrus"/>
            <a:cs typeface="Papyru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25400" dir="540000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3E231A"/>
            </a:solidFill>
            <a:effectLst/>
            <a:uFillTx/>
            <a:latin typeface="Papyrus"/>
            <a:ea typeface="Papyrus"/>
            <a:cs typeface="Papyru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